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Canva Sans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C56632-1321-71CF-77BC-47E7A4A646E8}" v="2" dt="2024-06-12T06:02:44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79007"/>
            <a:ext cx="18288000" cy="10366007"/>
            <a:chOff x="0" y="0"/>
            <a:chExt cx="4816593" cy="27301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730142"/>
            </a:xfrm>
            <a:custGeom>
              <a:avLst/>
              <a:gdLst/>
              <a:ahLst/>
              <a:cxnLst/>
              <a:rect l="l" t="t" r="r" b="b"/>
              <a:pathLst>
                <a:path w="4816592" h="2730142">
                  <a:moveTo>
                    <a:pt x="0" y="0"/>
                  </a:moveTo>
                  <a:lnTo>
                    <a:pt x="4816592" y="0"/>
                  </a:lnTo>
                  <a:lnTo>
                    <a:pt x="4816592" y="2730142"/>
                  </a:lnTo>
                  <a:lnTo>
                    <a:pt x="0" y="2730142"/>
                  </a:lnTo>
                  <a:close/>
                </a:path>
              </a:pathLst>
            </a:custGeom>
            <a:solidFill>
              <a:srgbClr val="F1EBD7">
                <a:alpha val="69804"/>
              </a:srgbClr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276824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770095" y="0"/>
            <a:ext cx="10840358" cy="1536190"/>
            <a:chOff x="0" y="0"/>
            <a:chExt cx="14453811" cy="2048253"/>
          </a:xfrm>
        </p:grpSpPr>
        <p:sp>
          <p:nvSpPr>
            <p:cNvPr id="6" name="Freeform 6"/>
            <p:cNvSpPr/>
            <p:nvPr/>
          </p:nvSpPr>
          <p:spPr>
            <a:xfrm>
              <a:off x="4751499" y="0"/>
              <a:ext cx="4774087" cy="1942911"/>
            </a:xfrm>
            <a:custGeom>
              <a:avLst/>
              <a:gdLst/>
              <a:ahLst/>
              <a:cxnLst/>
              <a:rect l="l" t="t" r="r" b="b"/>
              <a:pathLst>
                <a:path w="4774087" h="1942911">
                  <a:moveTo>
                    <a:pt x="0" y="0"/>
                  </a:moveTo>
                  <a:lnTo>
                    <a:pt x="4774087" y="0"/>
                  </a:lnTo>
                  <a:lnTo>
                    <a:pt x="4774087" y="1942911"/>
                  </a:lnTo>
                  <a:lnTo>
                    <a:pt x="0" y="194291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12713286" y="105342"/>
              <a:ext cx="1740525" cy="1942911"/>
            </a:xfrm>
            <a:custGeom>
              <a:avLst/>
              <a:gdLst/>
              <a:ahLst/>
              <a:cxnLst/>
              <a:rect l="l" t="t" r="r" b="b"/>
              <a:pathLst>
                <a:path w="1740525" h="1942911">
                  <a:moveTo>
                    <a:pt x="0" y="0"/>
                  </a:moveTo>
                  <a:lnTo>
                    <a:pt x="1740525" y="0"/>
                  </a:lnTo>
                  <a:lnTo>
                    <a:pt x="1740525" y="1942911"/>
                  </a:lnTo>
                  <a:lnTo>
                    <a:pt x="0" y="194291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0" y="142247"/>
              <a:ext cx="1563734" cy="1800664"/>
            </a:xfrm>
            <a:custGeom>
              <a:avLst/>
              <a:gdLst/>
              <a:ahLst/>
              <a:cxnLst/>
              <a:rect l="l" t="t" r="r" b="b"/>
              <a:pathLst>
                <a:path w="1563734" h="1800664">
                  <a:moveTo>
                    <a:pt x="0" y="0"/>
                  </a:moveTo>
                  <a:lnTo>
                    <a:pt x="1563734" y="0"/>
                  </a:lnTo>
                  <a:lnTo>
                    <a:pt x="1563734" y="1800664"/>
                  </a:lnTo>
                  <a:lnTo>
                    <a:pt x="0" y="18006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</p:sp>
      </p:grpSp>
      <p:grpSp>
        <p:nvGrpSpPr>
          <p:cNvPr id="9" name="Group 9"/>
          <p:cNvGrpSpPr/>
          <p:nvPr/>
        </p:nvGrpSpPr>
        <p:grpSpPr>
          <a:xfrm>
            <a:off x="0" y="1536190"/>
            <a:ext cx="18579203" cy="1590704"/>
            <a:chOff x="0" y="0"/>
            <a:chExt cx="4893288" cy="418951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893288" cy="418951"/>
            </a:xfrm>
            <a:custGeom>
              <a:avLst/>
              <a:gdLst/>
              <a:ahLst/>
              <a:cxnLst/>
              <a:rect l="l" t="t" r="r" b="b"/>
              <a:pathLst>
                <a:path w="4893288" h="418951">
                  <a:moveTo>
                    <a:pt x="0" y="0"/>
                  </a:moveTo>
                  <a:lnTo>
                    <a:pt x="4893288" y="0"/>
                  </a:lnTo>
                  <a:lnTo>
                    <a:pt x="4893288" y="418951"/>
                  </a:lnTo>
                  <a:lnTo>
                    <a:pt x="0" y="418951"/>
                  </a:lnTo>
                  <a:close/>
                </a:path>
              </a:pathLst>
            </a:custGeom>
            <a:solidFill>
              <a:srgbClr val="D2E0E6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4893288" cy="45705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12544" y="3931418"/>
            <a:ext cx="4009552" cy="6098732"/>
            <a:chOff x="0" y="0"/>
            <a:chExt cx="1056014" cy="160625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056014" cy="1606250"/>
            </a:xfrm>
            <a:custGeom>
              <a:avLst/>
              <a:gdLst/>
              <a:ahLst/>
              <a:cxnLst/>
              <a:rect l="l" t="t" r="r" b="b"/>
              <a:pathLst>
                <a:path w="1056014" h="1606250">
                  <a:moveTo>
                    <a:pt x="0" y="0"/>
                  </a:moveTo>
                  <a:lnTo>
                    <a:pt x="1056014" y="0"/>
                  </a:lnTo>
                  <a:lnTo>
                    <a:pt x="1056014" y="1606250"/>
                  </a:lnTo>
                  <a:lnTo>
                    <a:pt x="0" y="160625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1056014" cy="16443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401130" y="4070165"/>
            <a:ext cx="4232380" cy="297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anva Sans Bold"/>
              </a:rPr>
              <a:t>INTRODUCTION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4816047" y="3931418"/>
            <a:ext cx="4009552" cy="6098732"/>
            <a:chOff x="0" y="0"/>
            <a:chExt cx="1056014" cy="160625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056014" cy="1606250"/>
            </a:xfrm>
            <a:custGeom>
              <a:avLst/>
              <a:gdLst/>
              <a:ahLst/>
              <a:cxnLst/>
              <a:rect l="l" t="t" r="r" b="b"/>
              <a:pathLst>
                <a:path w="1056014" h="1606250">
                  <a:moveTo>
                    <a:pt x="0" y="0"/>
                  </a:moveTo>
                  <a:lnTo>
                    <a:pt x="1056014" y="0"/>
                  </a:lnTo>
                  <a:lnTo>
                    <a:pt x="1056014" y="1606250"/>
                  </a:lnTo>
                  <a:lnTo>
                    <a:pt x="0" y="160625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1056014" cy="16443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4704633" y="4070165"/>
            <a:ext cx="4232380" cy="297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anva Sans Bold"/>
              </a:rPr>
              <a:t>AIMS AND OBJECTIVES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9339997" y="3931418"/>
            <a:ext cx="4009552" cy="6098732"/>
            <a:chOff x="0" y="0"/>
            <a:chExt cx="1056014" cy="160625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56014" cy="1606250"/>
            </a:xfrm>
            <a:custGeom>
              <a:avLst/>
              <a:gdLst/>
              <a:ahLst/>
              <a:cxnLst/>
              <a:rect l="l" t="t" r="r" b="b"/>
              <a:pathLst>
                <a:path w="1056014" h="1606250">
                  <a:moveTo>
                    <a:pt x="0" y="0"/>
                  </a:moveTo>
                  <a:lnTo>
                    <a:pt x="1056014" y="0"/>
                  </a:lnTo>
                  <a:lnTo>
                    <a:pt x="1056014" y="1606250"/>
                  </a:lnTo>
                  <a:lnTo>
                    <a:pt x="0" y="160625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056014" cy="16443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9190274" y="7364460"/>
            <a:ext cx="4232380" cy="297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anva Sans Bold"/>
              </a:rPr>
              <a:t>RESULTS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13863898" y="3931418"/>
            <a:ext cx="4009552" cy="6098732"/>
            <a:chOff x="0" y="0"/>
            <a:chExt cx="1056014" cy="160625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056014" cy="1606250"/>
            </a:xfrm>
            <a:custGeom>
              <a:avLst/>
              <a:gdLst/>
              <a:ahLst/>
              <a:cxnLst/>
              <a:rect l="l" t="t" r="r" b="b"/>
              <a:pathLst>
                <a:path w="1056014" h="1606250">
                  <a:moveTo>
                    <a:pt x="0" y="0"/>
                  </a:moveTo>
                  <a:lnTo>
                    <a:pt x="1056014" y="0"/>
                  </a:lnTo>
                  <a:lnTo>
                    <a:pt x="1056014" y="1606250"/>
                  </a:lnTo>
                  <a:lnTo>
                    <a:pt x="0" y="160625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38100"/>
              <a:ext cx="1056014" cy="16443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13641070" y="4067359"/>
            <a:ext cx="4232380" cy="297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anva Sans Bold"/>
              </a:rPr>
              <a:t>DISCUSSION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9289602" y="4080079"/>
            <a:ext cx="4232380" cy="297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anva Sans Bold"/>
              </a:rPr>
              <a:t>MATERIALS AND METHODS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3863898" y="7364460"/>
            <a:ext cx="4232380" cy="297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anva Sans Bold"/>
              </a:rPr>
              <a:t>REFERENCES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6990192" y="1780680"/>
            <a:ext cx="3893641" cy="10540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 Bold"/>
              </a:rPr>
              <a:t>TITLE</a:t>
            </a:r>
          </a:p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 Bold"/>
              </a:rPr>
              <a:t>AUTHOR DETAILS</a:t>
            </a:r>
          </a:p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 Bold"/>
              </a:rPr>
              <a:t>DEPT. AND INSTITUTION NAME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</dc:title>
  <cp:revision>6</cp:revision>
  <dcterms:created xsi:type="dcterms:W3CDTF">2006-08-16T00:00:00Z</dcterms:created>
  <dcterms:modified xsi:type="dcterms:W3CDTF">2024-06-12T06:03:13Z</dcterms:modified>
  <dc:identifier>DAGH05MgtsE</dc:identifier>
</cp:coreProperties>
</file>